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6"/>
  </p:normalViewPr>
  <p:slideViewPr>
    <p:cSldViewPr snapToGrid="0" snapToObjects="1">
      <p:cViewPr varScale="1">
        <p:scale>
          <a:sx n="114" d="100"/>
          <a:sy n="114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CE1CE-7E50-8849-817C-58E8266DBAE1}" type="datetimeFigureOut">
              <a:rPr kumimoji="1" lang="zh-CN" altLang="en-US" smtClean="0"/>
              <a:t>2018/1/12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F33A0-8024-D341-A03D-234204C9B7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75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百思不得姐</a:t>
            </a:r>
            <a:r>
              <a:rPr kumimoji="1" lang="en-US" altLang="zh-CN" dirty="0" smtClean="0"/>
              <a:t>lite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何坤舆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21751033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48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模仿百思不得姐关键组件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37066" indent="-237066" defTabSz="233679">
              <a:lnSpc>
                <a:spcPct val="80000"/>
              </a:lnSpc>
              <a:spcBef>
                <a:spcPts val="0"/>
              </a:spcBef>
              <a:defRPr sz="1920" b="1" cap="all" spc="153">
                <a:solidFill>
                  <a:srgbClr val="3E3B39"/>
                </a:solidFill>
                <a:effectLst>
                  <a:outerShdw blurRad="10160" dist="10160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rPr lang="zh-CN" altLang="en-US" dirty="0"/>
              <a:t>使用技术</a:t>
            </a:r>
          </a:p>
          <a:p>
            <a:pPr marL="177800" indent="-177800" defTabSz="233679">
              <a:defRPr sz="176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1. Objective-c</a:t>
            </a:r>
            <a:r>
              <a:rPr lang="zh-CN" altLang="en-US" dirty="0"/>
              <a:t>开发语言</a:t>
            </a:r>
          </a:p>
          <a:p>
            <a:pPr marL="177800" indent="-177800" defTabSz="233679">
              <a:defRPr sz="176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2. </a:t>
            </a:r>
            <a:r>
              <a:rPr lang="en-US" altLang="zh-CN" dirty="0" err="1"/>
              <a:t>cocopods</a:t>
            </a:r>
            <a:r>
              <a:rPr lang="zh-CN" altLang="en-US" dirty="0"/>
              <a:t>管理第三</a:t>
            </a:r>
            <a:r>
              <a:rPr lang="zh-CN" altLang="en-US" dirty="0" smtClean="0"/>
              <a:t>方库</a:t>
            </a:r>
            <a:endParaRPr lang="zh-CN" altLang="en-US" dirty="0"/>
          </a:p>
          <a:p>
            <a:pPr marL="177800" indent="-177800" defTabSz="233679">
              <a:defRPr sz="176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 smtClean="0"/>
              <a:t>3. </a:t>
            </a:r>
            <a:r>
              <a:rPr lang="en-US" altLang="zh-CN" dirty="0"/>
              <a:t>MVC</a:t>
            </a:r>
            <a:r>
              <a:rPr lang="zh-CN" altLang="en-US" dirty="0"/>
              <a:t>的开发模式 分离控制器 视图 数据</a:t>
            </a:r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endParaRPr lang="zh-CN" altLang="en-US" dirty="0"/>
          </a:p>
          <a:p>
            <a:pPr marL="237066" indent="-237066" defTabSz="233679">
              <a:lnSpc>
                <a:spcPct val="80000"/>
              </a:lnSpc>
              <a:spcBef>
                <a:spcPts val="0"/>
              </a:spcBef>
              <a:defRPr sz="1920" b="1" cap="all" spc="153">
                <a:solidFill>
                  <a:srgbClr val="3E3B39"/>
                </a:solidFill>
                <a:effectLst>
                  <a:outerShdw blurRad="10160" dist="10160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rPr lang="zh-CN" altLang="en-US" dirty="0"/>
              <a:t>使用第三方库</a:t>
            </a:r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1. </a:t>
            </a:r>
            <a:r>
              <a:rPr lang="en-US" altLang="zh-CN" dirty="0" err="1"/>
              <a:t>AFNetworking</a:t>
            </a:r>
            <a:r>
              <a:rPr lang="zh-CN" altLang="en-US" dirty="0"/>
              <a:t>网络请求</a:t>
            </a:r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2. </a:t>
            </a:r>
            <a:r>
              <a:rPr lang="en-US" altLang="zh-CN" dirty="0" err="1" smtClean="0"/>
              <a:t>MJExtension</a:t>
            </a:r>
            <a:r>
              <a:rPr lang="zh-CN" altLang="en-US" sz="1500" dirty="0"/>
              <a:t>字典和模型之间互相转换</a:t>
            </a:r>
            <a:endParaRPr lang="zh-CN" altLang="en-US" dirty="0"/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3. </a:t>
            </a:r>
            <a:r>
              <a:rPr lang="en-US" altLang="zh-CN" dirty="0" err="1" smtClean="0"/>
              <a:t>SVProgressHUD</a:t>
            </a:r>
            <a:r>
              <a:rPr lang="zh-CN" altLang="en-US" dirty="0" smtClean="0"/>
              <a:t>刷新进度条</a:t>
            </a:r>
            <a:endParaRPr lang="zh-CN" altLang="en-US" dirty="0"/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4. </a:t>
            </a:r>
            <a:r>
              <a:rPr lang="en-US" altLang="zh-CN" dirty="0" err="1"/>
              <a:t>SDWebImage</a:t>
            </a:r>
            <a:r>
              <a:rPr lang="zh-CN" altLang="en-US" dirty="0"/>
              <a:t>网络图片展示</a:t>
            </a:r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endParaRPr lang="zh-CN" altLang="en-US" dirty="0"/>
          </a:p>
          <a:p>
            <a:pPr marL="237066" indent="-237066" defTabSz="233679">
              <a:lnSpc>
                <a:spcPct val="80000"/>
              </a:lnSpc>
              <a:spcBef>
                <a:spcPts val="0"/>
              </a:spcBef>
              <a:defRPr sz="1920" b="1" cap="all" spc="153">
                <a:solidFill>
                  <a:srgbClr val="3E3B39"/>
                </a:solidFill>
                <a:effectLst>
                  <a:outerShdw blurRad="10160" dist="10160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rPr lang="zh-CN" altLang="en-US" dirty="0"/>
              <a:t>完成进度</a:t>
            </a:r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1. </a:t>
            </a:r>
            <a:r>
              <a:rPr lang="zh-CN" altLang="en-US" dirty="0" smtClean="0"/>
              <a:t>搭建基本结构，底部</a:t>
            </a:r>
            <a:r>
              <a:rPr lang="en-US" altLang="zh-CN" dirty="0" err="1" smtClean="0"/>
              <a:t>tabBar</a:t>
            </a:r>
            <a:r>
              <a:rPr lang="zh-CN" altLang="en-US" dirty="0" smtClean="0"/>
              <a:t>，顶部</a:t>
            </a:r>
            <a:r>
              <a:rPr lang="en-US" altLang="zh-CN" dirty="0" smtClean="0"/>
              <a:t>Navigation</a:t>
            </a:r>
            <a:r>
              <a:rPr lang="zh-CN" altLang="en-US" dirty="0" smtClean="0"/>
              <a:t>，导航控制器业务逻辑（跳转）</a:t>
            </a:r>
            <a:endParaRPr lang="en-US" altLang="zh-CN" dirty="0"/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2. </a:t>
            </a:r>
            <a:r>
              <a:rPr lang="zh-CN" altLang="en-US" dirty="0" smtClean="0"/>
              <a:t>打开时广告页（通过网络加载），“新帖”左上角推荐标签（自定义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，远程拉取数据），“关注”的注册页面</a:t>
            </a:r>
            <a:endParaRPr lang="zh-CN" altLang="en-US" dirty="0"/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3. </a:t>
            </a:r>
            <a:r>
              <a:rPr lang="zh-CN" altLang="en-US" dirty="0" smtClean="0"/>
              <a:t>“我”页面的</a:t>
            </a:r>
            <a:r>
              <a:rPr lang="en-US" altLang="zh-CN" dirty="0" smtClean="0"/>
              <a:t>collection</a:t>
            </a:r>
            <a:r>
              <a:rPr lang="zh-CN" altLang="en-US" dirty="0" smtClean="0"/>
              <a:t>布局（网络加载），</a:t>
            </a:r>
            <a:r>
              <a:rPr lang="en-US" altLang="zh-CN" sz="1440" dirty="0"/>
              <a:t> </a:t>
            </a:r>
            <a:r>
              <a:rPr lang="en-US" altLang="zh-CN" sz="1440" dirty="0" err="1" smtClean="0"/>
              <a:t>SFSafari</a:t>
            </a:r>
            <a:r>
              <a:rPr lang="zh-CN" altLang="en-US" sz="1440" dirty="0" smtClean="0"/>
              <a:t>打开连接，设置里去除缓存</a:t>
            </a:r>
            <a:endParaRPr lang="zh-CN" altLang="en-US" dirty="0"/>
          </a:p>
          <a:p>
            <a:pPr marL="177800" indent="-177800" defTabSz="233679">
              <a:defRPr sz="1440">
                <a:effectLst>
                  <a:outerShdw blurRad="10160" dist="10160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lang="en-US" altLang="zh-CN" dirty="0"/>
              <a:t>4. </a:t>
            </a:r>
            <a:r>
              <a:rPr lang="zh-CN" altLang="en-US" dirty="0" smtClean="0"/>
              <a:t>“精华”页面的分栏切换，下拉刷新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06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70" y="889661"/>
            <a:ext cx="2879277" cy="512127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81" y="884870"/>
            <a:ext cx="2881971" cy="5126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86" y="884870"/>
            <a:ext cx="2881971" cy="51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69" y="884870"/>
            <a:ext cx="2879278" cy="51212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81" y="884870"/>
            <a:ext cx="2879278" cy="51212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93" y="880082"/>
            <a:ext cx="2881970" cy="51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5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GIF</a:t>
            </a:r>
            <a:r>
              <a:rPr kumimoji="1" lang="zh-CN" altLang="en-US" dirty="0" smtClean="0"/>
              <a:t>演示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sz="1400" dirty="0" smtClean="0"/>
              <a:t>目前还剩下“精华”和“新帖”部分的</a:t>
            </a:r>
            <a:r>
              <a:rPr kumimoji="1" lang="en-US" altLang="zh-CN" sz="1400" dirty="0" smtClean="0"/>
              <a:t>cell</a:t>
            </a:r>
            <a:r>
              <a:rPr kumimoji="1" lang="zh-CN" altLang="en-US" sz="1400" dirty="0" smtClean="0"/>
              <a:t>，与“推荐标签”类似，</a:t>
            </a:r>
            <a:r>
              <a:rPr kumimoji="1" lang="en-US" altLang="zh-CN" sz="1400" dirty="0" smtClean="0"/>
              <a:t>WIP</a:t>
            </a:r>
            <a:r>
              <a:rPr kumimoji="1" lang="mr-IN" altLang="zh-CN" sz="1400" dirty="0" smtClean="0"/>
              <a:t>…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76" y="863600"/>
            <a:ext cx="2854924" cy="5121275"/>
          </a:xfrm>
        </p:spPr>
      </p:pic>
    </p:spTree>
    <p:extLst>
      <p:ext uri="{BB962C8B-B14F-4D97-AF65-F5344CB8AC3E}">
        <p14:creationId xmlns:p14="http://schemas.microsoft.com/office/powerpoint/2010/main" val="1662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图文框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22</TotalTime>
  <Words>154</Words>
  <Application>Microsoft Macintosh PowerPoint</Application>
  <PresentationFormat>宽屏</PresentationFormat>
  <Paragraphs>20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Avenir Next</vt:lpstr>
      <vt:lpstr>Corbel</vt:lpstr>
      <vt:lpstr>DengXian</vt:lpstr>
      <vt:lpstr>Mangal</vt:lpstr>
      <vt:lpstr>Wingdings 2</vt:lpstr>
      <vt:lpstr>幼圆</vt:lpstr>
      <vt:lpstr>图文框</vt:lpstr>
      <vt:lpstr>百思不得姐lite</vt:lpstr>
      <vt:lpstr>模仿百思不得姐关键组件</vt:lpstr>
      <vt:lpstr>PowerPoint 演示文稿</vt:lpstr>
      <vt:lpstr>PowerPoint 演示文稿</vt:lpstr>
      <vt:lpstr>GIF演示 目前还剩下“精华”和“新帖”部分的cell，与“推荐标签”类似，WIP…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百思不得姐lite</dc:title>
  <dc:creator>Microsoft Office 用户</dc:creator>
  <cp:lastModifiedBy>Microsoft Office 用户</cp:lastModifiedBy>
  <cp:revision>4</cp:revision>
  <dcterms:created xsi:type="dcterms:W3CDTF">2018-01-12T14:36:48Z</dcterms:created>
  <dcterms:modified xsi:type="dcterms:W3CDTF">2018-01-12T14:59:23Z</dcterms:modified>
</cp:coreProperties>
</file>